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7"/>
  </p:notesMasterIdLst>
  <p:sldIdLst>
    <p:sldId id="266" r:id="rId3"/>
    <p:sldId id="269" r:id="rId4"/>
    <p:sldId id="270" r:id="rId5"/>
    <p:sldId id="26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E53"/>
    <a:srgbClr val="CFCDCD"/>
    <a:srgbClr val="D6C328"/>
    <a:srgbClr val="97D1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46BCB1-0369-4781-8386-1572790C2911}" v="181" dt="2025-12-28T16:52:41.4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579"/>
    <p:restoredTop sz="94630"/>
  </p:normalViewPr>
  <p:slideViewPr>
    <p:cSldViewPr snapToGrid="0">
      <p:cViewPr varScale="1">
        <p:scale>
          <a:sx n="107" d="100"/>
          <a:sy n="107" d="100"/>
        </p:scale>
        <p:origin x="3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FCC434-D479-6F4E-AC6D-EC8EF12D58A3}" type="datetimeFigureOut">
              <a:rPr lang="en-US" smtClean="0"/>
              <a:t>1/19/2026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A66680-260B-234F-BAD8-EC704929549D}" type="slidenum">
              <a:rPr lang="en-US" smtClean="0"/>
              <a:t>‹#›</a:t>
            </a:fld>
            <a:endParaRPr lang="en-US"/>
          </a:p>
        </p:txBody>
      </p:sp>
    </p:spTree>
    <p:extLst>
      <p:ext uri="{BB962C8B-B14F-4D97-AF65-F5344CB8AC3E}">
        <p14:creationId xmlns:p14="http://schemas.microsoft.com/office/powerpoint/2010/main" val="1063958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F09FD-C96F-977E-25A3-1B761E5BE4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604639-E2A5-045C-B9FA-B7061F6A06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CFF311-6BB6-AB4B-8C53-03B83EACEC4A}"/>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F962B644-E8EA-DB8E-53CC-96F7CE64FF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BB0ED5-20AB-7754-F223-D82106A860DF}"/>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1789997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2BA61-3B2D-CC72-6E19-C6E81DFA9B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F64128-E2F4-D2A4-62DF-6DEFAB76BB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2C8D24-2840-B6F4-345D-C9208797D6BC}"/>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A3E6EB9B-4FD2-DBD2-6200-3FC9761AAC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F3F735-2BBF-55AE-E378-68090AB515D1}"/>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4025919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777F1E-83F8-DB00-EEAC-61739158933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54C73E-948A-8E71-06A0-C0B6F82B15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095A7-00E4-B245-3538-932F07F13F51}"/>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58166B8A-566C-A797-A9DC-DCA0711316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E91A59-8FC8-3EFF-F077-4B3DE7D6329D}"/>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5894724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F09FD-C96F-977E-25A3-1B761E5BE49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604639-E2A5-045C-B9FA-B7061F6A06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CFF311-6BB6-AB4B-8C53-03B83EACEC4A}"/>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F962B644-E8EA-DB8E-53CC-96F7CE64FF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BB0ED5-20AB-7754-F223-D82106A860DF}"/>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890643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D6BFB-79CD-DB84-0BA7-E1F77005F2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6F38FC-F8D1-9C4B-84AD-3F1EE51D15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0EE7ED-3A68-6DA2-2621-BD17759D5FBC}"/>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8A305B7B-98F6-4134-A97F-89C9039562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341F-0BBD-E41C-F240-446346750416}"/>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2861031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29426-232F-24E2-2A7E-0C6DF4DA63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F416F41-E757-030A-A4F7-601A2EF5F9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743F3A-0919-643B-7475-78A5CB607012}"/>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4AC1D9BB-047D-DF5D-92DE-D99FE2F535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4B1865-57FD-0AC1-3956-F954DB9DA913}"/>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4040075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25EF3-B89F-398F-E195-3BA19F45C0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8ABE98-9307-ECB2-9DDD-326F8BD89B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C739BA-B680-5C1A-83BE-8749F4B050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F315CF-48CB-41EB-7514-73DF5097EB34}"/>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6" name="Footer Placeholder 5">
            <a:extLst>
              <a:ext uri="{FF2B5EF4-FFF2-40B4-BE49-F238E27FC236}">
                <a16:creationId xmlns:a16="http://schemas.microsoft.com/office/drawing/2014/main" id="{0D8ACBAF-F516-627C-064C-331E821BAC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026B14-B674-BB04-414F-65ACDDA3DF95}"/>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32847166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0C882-CBDD-12E3-D30E-DF8956349F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0551DF-7B16-F02C-0147-3A0302D594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516919-EDF1-EEAA-8EF3-EC2EEF3D5E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18F3CF-3895-3A1B-F523-EC96632A90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50625A-AC74-83B9-06B3-6C79DD823B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0F8E33-0E21-E505-DCF0-76CF8B80702A}"/>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8" name="Footer Placeholder 7">
            <a:extLst>
              <a:ext uri="{FF2B5EF4-FFF2-40B4-BE49-F238E27FC236}">
                <a16:creationId xmlns:a16="http://schemas.microsoft.com/office/drawing/2014/main" id="{571F2F6A-A40A-59A6-0F4D-1C84260DFC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823551-55F4-C2CC-1289-3DBD6B983E1D}"/>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21319541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66CD2-1187-780C-38DE-28538A444F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F05302-9E34-56F5-FE89-56AD53ED6F8D}"/>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4" name="Footer Placeholder 3">
            <a:extLst>
              <a:ext uri="{FF2B5EF4-FFF2-40B4-BE49-F238E27FC236}">
                <a16:creationId xmlns:a16="http://schemas.microsoft.com/office/drawing/2014/main" id="{05D4F174-3E5E-B096-A714-BB669AB64C1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45420E6-B71E-09B6-9B19-74AEF9F08947}"/>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10366545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036D69-BA3C-3DFA-ACB8-40FBDCB10C82}"/>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3" name="Footer Placeholder 2">
            <a:extLst>
              <a:ext uri="{FF2B5EF4-FFF2-40B4-BE49-F238E27FC236}">
                <a16:creationId xmlns:a16="http://schemas.microsoft.com/office/drawing/2014/main" id="{E1CAF620-E137-99CE-E469-03A0DCE3DF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81C71FC-27DC-D3E6-4894-99257FA4E57F}"/>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39078691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C788E-67E4-D418-0283-6D980A8753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1A3369-E38C-A014-E6DB-20FEDEC93F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4EEF6B-9A75-242B-03A5-42EB2679BD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B13CF0-FEEE-F497-373F-6C445BD10406}"/>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6" name="Footer Placeholder 5">
            <a:extLst>
              <a:ext uri="{FF2B5EF4-FFF2-40B4-BE49-F238E27FC236}">
                <a16:creationId xmlns:a16="http://schemas.microsoft.com/office/drawing/2014/main" id="{70C691EF-9A13-D6DC-1385-A3B9C4125D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6622DD-0132-47E2-E351-8364BB06D205}"/>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784740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D6BFB-79CD-DB84-0BA7-E1F77005F2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6F38FC-F8D1-9C4B-84AD-3F1EE51D15F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0EE7ED-3A68-6DA2-2621-BD17759D5FBC}"/>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8A305B7B-98F6-4134-A97F-89C9039562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341F-0BBD-E41C-F240-446346750416}"/>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11062535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C59E0-23C5-B5E1-D307-E7B0E8F1FC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993A26-C8EC-8EBF-AEEA-D0DA12093B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6F8F78-72FA-AC65-5A49-6E26E2CE00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DF9724-C06C-FAB1-81BF-3804C9A8FA14}"/>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6" name="Footer Placeholder 5">
            <a:extLst>
              <a:ext uri="{FF2B5EF4-FFF2-40B4-BE49-F238E27FC236}">
                <a16:creationId xmlns:a16="http://schemas.microsoft.com/office/drawing/2014/main" id="{CC807CAF-6725-B8E4-B614-E659F3E714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3C78A5-BA47-BCC8-136C-BB4203D91437}"/>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21183464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2BA61-3B2D-CC72-6E19-C6E81DFA9B8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F64128-E2F4-D2A4-62DF-6DEFAB76BB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2C8D24-2840-B6F4-345D-C9208797D6BC}"/>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A3E6EB9B-4FD2-DBD2-6200-3FC9761AAC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F3F735-2BBF-55AE-E378-68090AB515D1}"/>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26758976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777F1E-83F8-DB00-EEAC-61739158933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54C73E-948A-8E71-06A0-C0B6F82B15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A095A7-00E4-B245-3538-932F07F13F51}"/>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58166B8A-566C-A797-A9DC-DCA0711316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E91A59-8FC8-3EFF-F077-4B3DE7D6329D}"/>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4095162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29426-232F-24E2-2A7E-0C6DF4DA63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F416F41-E757-030A-A4F7-601A2EF5F9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743F3A-0919-643B-7475-78A5CB607012}"/>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4AC1D9BB-047D-DF5D-92DE-D99FE2F535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4B1865-57FD-0AC1-3956-F954DB9DA913}"/>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3084518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25EF3-B89F-398F-E195-3BA19F45C0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8ABE98-9307-ECB2-9DDD-326F8BD89B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C739BA-B680-5C1A-83BE-8749F4B050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EF315CF-48CB-41EB-7514-73DF5097EB34}"/>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6" name="Footer Placeholder 5">
            <a:extLst>
              <a:ext uri="{FF2B5EF4-FFF2-40B4-BE49-F238E27FC236}">
                <a16:creationId xmlns:a16="http://schemas.microsoft.com/office/drawing/2014/main" id="{0D8ACBAF-F516-627C-064C-331E821BAC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026B14-B674-BB04-414F-65ACDDA3DF95}"/>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2936036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0C882-CBDD-12E3-D30E-DF8956349F1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0551DF-7B16-F02C-0147-3A0302D594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516919-EDF1-EEAA-8EF3-EC2EEF3D5E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18F3CF-3895-3A1B-F523-EC96632A90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50625A-AC74-83B9-06B3-6C79DD823B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C0F8E33-0E21-E505-DCF0-76CF8B80702A}"/>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8" name="Footer Placeholder 7">
            <a:extLst>
              <a:ext uri="{FF2B5EF4-FFF2-40B4-BE49-F238E27FC236}">
                <a16:creationId xmlns:a16="http://schemas.microsoft.com/office/drawing/2014/main" id="{571F2F6A-A40A-59A6-0F4D-1C84260DFC7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823551-55F4-C2CC-1289-3DBD6B983E1D}"/>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3583036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66CD2-1187-780C-38DE-28538A444F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F05302-9E34-56F5-FE89-56AD53ED6F8D}"/>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4" name="Footer Placeholder 3">
            <a:extLst>
              <a:ext uri="{FF2B5EF4-FFF2-40B4-BE49-F238E27FC236}">
                <a16:creationId xmlns:a16="http://schemas.microsoft.com/office/drawing/2014/main" id="{05D4F174-3E5E-B096-A714-BB669AB64C1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45420E6-B71E-09B6-9B19-74AEF9F08947}"/>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2008774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036D69-BA3C-3DFA-ACB8-40FBDCB10C82}"/>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3" name="Footer Placeholder 2">
            <a:extLst>
              <a:ext uri="{FF2B5EF4-FFF2-40B4-BE49-F238E27FC236}">
                <a16:creationId xmlns:a16="http://schemas.microsoft.com/office/drawing/2014/main" id="{E1CAF620-E137-99CE-E469-03A0DCE3DF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81C71FC-27DC-D3E6-4894-99257FA4E57F}"/>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524846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C788E-67E4-D418-0283-6D980A8753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71A3369-E38C-A014-E6DB-20FEDEC93F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4EEF6B-9A75-242B-03A5-42EB2679BD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B13CF0-FEEE-F497-373F-6C445BD10406}"/>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6" name="Footer Placeholder 5">
            <a:extLst>
              <a:ext uri="{FF2B5EF4-FFF2-40B4-BE49-F238E27FC236}">
                <a16:creationId xmlns:a16="http://schemas.microsoft.com/office/drawing/2014/main" id="{70C691EF-9A13-D6DC-1385-A3B9C4125D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6622DD-0132-47E2-E351-8364BB06D205}"/>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2543369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C59E0-23C5-B5E1-D307-E7B0E8F1FC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2993A26-C8EC-8EBF-AEEA-D0DA12093B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6F8F78-72FA-AC65-5A49-6E26E2CE00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DF9724-C06C-FAB1-81BF-3804C9A8FA14}"/>
              </a:ext>
            </a:extLst>
          </p:cNvPr>
          <p:cNvSpPr>
            <a:spLocks noGrp="1"/>
          </p:cNvSpPr>
          <p:nvPr>
            <p:ph type="dt" sz="half" idx="10"/>
          </p:nvPr>
        </p:nvSpPr>
        <p:spPr/>
        <p:txBody>
          <a:bodyPr/>
          <a:lstStyle/>
          <a:p>
            <a:fld id="{0628BBA2-B49A-413C-AEDE-FA2C6B63DD62}" type="datetimeFigureOut">
              <a:rPr lang="en-US" smtClean="0"/>
              <a:t>1/19/2026</a:t>
            </a:fld>
            <a:endParaRPr lang="en-US"/>
          </a:p>
        </p:txBody>
      </p:sp>
      <p:sp>
        <p:nvSpPr>
          <p:cNvPr id="6" name="Footer Placeholder 5">
            <a:extLst>
              <a:ext uri="{FF2B5EF4-FFF2-40B4-BE49-F238E27FC236}">
                <a16:creationId xmlns:a16="http://schemas.microsoft.com/office/drawing/2014/main" id="{CC807CAF-6725-B8E4-B614-E659F3E714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3C78A5-BA47-BCC8-136C-BB4203D91437}"/>
              </a:ext>
            </a:extLst>
          </p:cNvPr>
          <p:cNvSpPr>
            <a:spLocks noGrp="1"/>
          </p:cNvSpPr>
          <p:nvPr>
            <p:ph type="sldNum" sz="quarter" idx="12"/>
          </p:nvPr>
        </p:nvSpPr>
        <p:spPr/>
        <p:txBody>
          <a:bodyPr/>
          <a:lstStyle/>
          <a:p>
            <a:fld id="{E8E5FFB3-C501-435A-8322-981592044326}" type="slidenum">
              <a:rPr lang="en-US" smtClean="0"/>
              <a:t>‹#›</a:t>
            </a:fld>
            <a:endParaRPr lang="en-US"/>
          </a:p>
        </p:txBody>
      </p:sp>
    </p:spTree>
    <p:extLst>
      <p:ext uri="{BB962C8B-B14F-4D97-AF65-F5344CB8AC3E}">
        <p14:creationId xmlns:p14="http://schemas.microsoft.com/office/powerpoint/2010/main" val="24272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F43355-A67C-53CA-D548-FA148A347D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C3EE5A-2463-2A6C-A2BC-923E8C7528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788BA1-72FF-8585-2AF0-F730322DB5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E4A1F394-C55A-5369-CA64-182641E096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572F808-0875-D4B5-7450-1B10C9100E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E5FFB3-C501-435A-8322-981592044326}" type="slidenum">
              <a:rPr lang="en-US" smtClean="0"/>
              <a:t>‹#›</a:t>
            </a:fld>
            <a:endParaRPr lang="en-US"/>
          </a:p>
        </p:txBody>
      </p:sp>
    </p:spTree>
    <p:extLst>
      <p:ext uri="{BB962C8B-B14F-4D97-AF65-F5344CB8AC3E}">
        <p14:creationId xmlns:p14="http://schemas.microsoft.com/office/powerpoint/2010/main" val="35353354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F43355-A67C-53CA-D548-FA148A347D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C3EE5A-2463-2A6C-A2BC-923E8C7528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788BA1-72FF-8585-2AF0-F730322DB5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28BBA2-B49A-413C-AEDE-FA2C6B63DD62}" type="datetimeFigureOut">
              <a:rPr lang="en-US" smtClean="0"/>
              <a:t>1/19/2026</a:t>
            </a:fld>
            <a:endParaRPr lang="en-US"/>
          </a:p>
        </p:txBody>
      </p:sp>
      <p:sp>
        <p:nvSpPr>
          <p:cNvPr id="5" name="Footer Placeholder 4">
            <a:extLst>
              <a:ext uri="{FF2B5EF4-FFF2-40B4-BE49-F238E27FC236}">
                <a16:creationId xmlns:a16="http://schemas.microsoft.com/office/drawing/2014/main" id="{E4A1F394-C55A-5369-CA64-182641E096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572F808-0875-D4B5-7450-1B10C9100E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E5FFB3-C501-435A-8322-981592044326}" type="slidenum">
              <a:rPr lang="en-US" smtClean="0"/>
              <a:t>‹#›</a:t>
            </a:fld>
            <a:endParaRPr lang="en-US"/>
          </a:p>
        </p:txBody>
      </p:sp>
    </p:spTree>
    <p:extLst>
      <p:ext uri="{BB962C8B-B14F-4D97-AF65-F5344CB8AC3E}">
        <p14:creationId xmlns:p14="http://schemas.microsoft.com/office/powerpoint/2010/main" val="94136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3000" r="-13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2AA21-0977-FAF9-7F09-179EAF487161}"/>
              </a:ext>
            </a:extLst>
          </p:cNvPr>
          <p:cNvSpPr>
            <a:spLocks noGrp="1"/>
          </p:cNvSpPr>
          <p:nvPr>
            <p:ph type="title"/>
          </p:nvPr>
        </p:nvSpPr>
        <p:spPr>
          <a:xfrm>
            <a:off x="674914" y="2103437"/>
            <a:ext cx="10515600" cy="1325563"/>
          </a:xfrm>
        </p:spPr>
        <p:txBody>
          <a:bodyPr>
            <a:normAutofit/>
          </a:bodyPr>
          <a:lstStyle/>
          <a:p>
            <a:r>
              <a:rPr lang="en-US" sz="3600" b="1" dirty="0">
                <a:solidFill>
                  <a:srgbClr val="FFFF00"/>
                </a:solidFill>
                <a:latin typeface="Arial Black" panose="020B0A04020102020204" pitchFamily="34" charset="0"/>
              </a:rPr>
              <a:t>Presentation Title</a:t>
            </a:r>
          </a:p>
        </p:txBody>
      </p:sp>
      <p:sp>
        <p:nvSpPr>
          <p:cNvPr id="4" name="Title 1">
            <a:extLst>
              <a:ext uri="{FF2B5EF4-FFF2-40B4-BE49-F238E27FC236}">
                <a16:creationId xmlns:a16="http://schemas.microsoft.com/office/drawing/2014/main" id="{6903CF63-1FCC-7A9B-F3EA-A5D650EE6C58}"/>
              </a:ext>
            </a:extLst>
          </p:cNvPr>
          <p:cNvSpPr txBox="1">
            <a:spLocks/>
          </p:cNvSpPr>
          <p:nvPr/>
        </p:nvSpPr>
        <p:spPr>
          <a:xfrm>
            <a:off x="504726" y="4653299"/>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solidFill>
                  <a:schemeClr val="bg1"/>
                </a:solidFill>
                <a:latin typeface="Arial Black" panose="020B0A04020102020204" pitchFamily="34" charset="0"/>
              </a:rPr>
              <a:t>Your affiliation here</a:t>
            </a:r>
          </a:p>
          <a:p>
            <a:r>
              <a:rPr lang="en-US" sz="2400" b="1" dirty="0">
                <a:solidFill>
                  <a:schemeClr val="bg1"/>
                </a:solidFill>
                <a:latin typeface="Arial Black" panose="020B0A04020102020204" pitchFamily="34" charset="0"/>
              </a:rPr>
              <a:t>Sohar University – Oman</a:t>
            </a:r>
          </a:p>
          <a:p>
            <a:r>
              <a:rPr lang="en-US" sz="2400" b="1" dirty="0">
                <a:solidFill>
                  <a:schemeClr val="bg1"/>
                </a:solidFill>
                <a:latin typeface="Arial Black" panose="020B0A04020102020204" pitchFamily="34" charset="0"/>
              </a:rPr>
              <a:t>xxxx@xx.edu.om</a:t>
            </a:r>
          </a:p>
        </p:txBody>
      </p:sp>
      <p:pic>
        <p:nvPicPr>
          <p:cNvPr id="7" name="Picture 6" descr="A hand holding a plant&#10;&#10;AI-generated content may be incorrect.">
            <a:extLst>
              <a:ext uri="{FF2B5EF4-FFF2-40B4-BE49-F238E27FC236}">
                <a16:creationId xmlns:a16="http://schemas.microsoft.com/office/drawing/2014/main" id="{9874F14D-A5D1-3EAD-AC93-F1F6F766115C}"/>
              </a:ext>
            </a:extLst>
          </p:cNvPr>
          <p:cNvPicPr>
            <a:picLocks noChangeAspect="1"/>
          </p:cNvPicPr>
          <p:nvPr/>
        </p:nvPicPr>
        <p:blipFill>
          <a:blip r:embed="rId3">
            <a:extLst>
              <a:ext uri="{BEBA8EAE-BF5A-486C-A8C5-ECC9F3942E4B}">
                <a14:imgProps xmlns:a14="http://schemas.microsoft.com/office/drawing/2010/main">
                  <a14:imgLayer r:embed="rId4">
                    <a14:imgEffect>
                      <a14:colorTemperature colorTemp="9660"/>
                    </a14:imgEffect>
                  </a14:imgLayer>
                </a14:imgProps>
              </a:ext>
            </a:extLst>
          </a:blip>
          <a:stretch>
            <a:fillRect/>
          </a:stretch>
        </p:blipFill>
        <p:spPr>
          <a:xfrm>
            <a:off x="5421086" y="3025884"/>
            <a:ext cx="6770914" cy="3254829"/>
          </a:xfrm>
          <a:prstGeom prst="rect">
            <a:avLst/>
          </a:prstGeom>
          <a:effectLst>
            <a:softEdge rad="520700"/>
          </a:effectLst>
        </p:spPr>
      </p:pic>
      <p:sp>
        <p:nvSpPr>
          <p:cNvPr id="12" name="TextBox 11">
            <a:extLst>
              <a:ext uri="{FF2B5EF4-FFF2-40B4-BE49-F238E27FC236}">
                <a16:creationId xmlns:a16="http://schemas.microsoft.com/office/drawing/2014/main" id="{9F344595-A9E8-C9E9-A893-122BD9273B15}"/>
              </a:ext>
            </a:extLst>
          </p:cNvPr>
          <p:cNvSpPr txBox="1"/>
          <p:nvPr/>
        </p:nvSpPr>
        <p:spPr>
          <a:xfrm>
            <a:off x="874574" y="317277"/>
            <a:ext cx="9963879" cy="954107"/>
          </a:xfrm>
          <a:prstGeom prst="rect">
            <a:avLst/>
          </a:prstGeom>
          <a:noFill/>
        </p:spPr>
        <p:txBody>
          <a:bodyPr wrap="square" rtlCol="0">
            <a:spAutoFit/>
          </a:bodyPr>
          <a:lstStyle/>
          <a:p>
            <a:pPr algn="ctr"/>
            <a:r>
              <a:rPr lang="en-US" sz="2000" b="1" dirty="0">
                <a:solidFill>
                  <a:srgbClr val="00B0F0"/>
                </a:solidFill>
                <a:latin typeface="Arial Black" panose="020B0A04020102020204" pitchFamily="34" charset="0"/>
                <a:ea typeface="+mj-ea"/>
                <a:cs typeface="+mj-cs"/>
              </a:rPr>
              <a:t>Sohar University Research Conference (SURC9), 11-12 Feb 2026</a:t>
            </a:r>
            <a:br>
              <a:rPr lang="en-US" sz="2000" b="1" dirty="0">
                <a:solidFill>
                  <a:srgbClr val="00B0F0"/>
                </a:solidFill>
                <a:latin typeface="Arial Black" panose="020B0A04020102020204" pitchFamily="34" charset="0"/>
                <a:ea typeface="+mj-ea"/>
                <a:cs typeface="+mj-cs"/>
              </a:rPr>
            </a:br>
            <a:r>
              <a:rPr lang="en-US" b="1" dirty="0">
                <a:solidFill>
                  <a:schemeClr val="bg1"/>
                </a:solidFill>
                <a:latin typeface="Arial Black" panose="020B0A04020102020204" pitchFamily="34" charset="0"/>
                <a:ea typeface="+mj-ea"/>
                <a:cs typeface="+mj-cs"/>
              </a:rPr>
              <a:t>Towards Impactful Contribution to the SDGs – Greening, Resilience, Transformative Technology, and Collaborative Partnerships </a:t>
            </a:r>
            <a:endParaRPr lang="en-US" sz="2400" b="1" dirty="0">
              <a:solidFill>
                <a:schemeClr val="bg1"/>
              </a:solidFill>
              <a:latin typeface="Arial Black" panose="020B0A04020102020204" pitchFamily="34" charset="0"/>
              <a:ea typeface="+mj-ea"/>
              <a:cs typeface="+mj-cs"/>
            </a:endParaRPr>
          </a:p>
        </p:txBody>
      </p:sp>
      <p:pic>
        <p:nvPicPr>
          <p:cNvPr id="14" name="Graphic 13">
            <a:extLst>
              <a:ext uri="{FF2B5EF4-FFF2-40B4-BE49-F238E27FC236}">
                <a16:creationId xmlns:a16="http://schemas.microsoft.com/office/drawing/2014/main" id="{CC907A8A-ACFC-354E-DD64-614DDFAD511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430188" y="6134295"/>
            <a:ext cx="2548658" cy="594687"/>
          </a:xfrm>
          <a:prstGeom prst="rect">
            <a:avLst/>
          </a:prstGeom>
        </p:spPr>
      </p:pic>
    </p:spTree>
    <p:extLst>
      <p:ext uri="{BB962C8B-B14F-4D97-AF65-F5344CB8AC3E}">
        <p14:creationId xmlns:p14="http://schemas.microsoft.com/office/powerpoint/2010/main" val="1715644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919BAD0-6BA4-E46B-89DA-E3A605D5868C}"/>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465A15C-27EF-3604-5739-287532106F0B}"/>
              </a:ext>
            </a:extLst>
          </p:cNvPr>
          <p:cNvSpPr txBox="1"/>
          <p:nvPr/>
        </p:nvSpPr>
        <p:spPr>
          <a:xfrm>
            <a:off x="1064999" y="539363"/>
            <a:ext cx="603040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83E53"/>
                </a:solidFill>
                <a:effectLst/>
                <a:uLnTx/>
                <a:uFillTx/>
                <a:latin typeface="Arial Black" panose="020B0A04020102020204" pitchFamily="34" charset="0"/>
                <a:cs typeface="DIN Next LT Arabic Medium" panose="020B0603020203050203"/>
              </a:rPr>
              <a:t>The Title here</a:t>
            </a:r>
          </a:p>
        </p:txBody>
      </p:sp>
      <p:sp>
        <p:nvSpPr>
          <p:cNvPr id="6" name="TextBox 5">
            <a:extLst>
              <a:ext uri="{FF2B5EF4-FFF2-40B4-BE49-F238E27FC236}">
                <a16:creationId xmlns:a16="http://schemas.microsoft.com/office/drawing/2014/main" id="{EE9C45B6-DB1A-CAA6-00F7-A745BAC6925C}"/>
              </a:ext>
            </a:extLst>
          </p:cNvPr>
          <p:cNvSpPr txBox="1"/>
          <p:nvPr/>
        </p:nvSpPr>
        <p:spPr>
          <a:xfrm>
            <a:off x="1064999" y="1124138"/>
            <a:ext cx="9495207" cy="4609723"/>
          </a:xfrm>
          <a:prstGeom prst="rect">
            <a:avLst/>
          </a:prstGeom>
          <a:noFill/>
        </p:spPr>
        <p:txBody>
          <a:bodyPr wrap="square">
            <a:spAutoFit/>
          </a:bodyPr>
          <a:lstStyle/>
          <a:p>
            <a:pPr>
              <a:lnSpc>
                <a:spcPct val="150000"/>
              </a:lnSpc>
            </a:pPr>
            <a:r>
              <a:rPr kumimoji="0" lang="en-US" sz="24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slide contains here</a:t>
            </a:r>
          </a:p>
          <a:p>
            <a:pPr algn="just">
              <a:lnSpc>
                <a:spcPct val="150000"/>
              </a:lnSpc>
            </a:pPr>
            <a:r>
              <a:rPr lang="en-US" sz="2400" dirty="0">
                <a:latin typeface="Arial" panose="020B0604020202020204" pitchFamily="34" charset="0"/>
                <a:cs typeface="Arial" panose="020B0604020202020204" pitchFamily="34" charset="0"/>
              </a:rPr>
              <a:t>we believe in shaping the leaders of tomorrow. We're committed to providing our students with a comprehensive education that not only prepares them for success in their chosen field but also instills in them the qualities of leadership, integrity, and social responsibility. From our exceptional faculty to our rigorous academic programs, we provide the resources and support you need to become a leader in your field and make a positive impact in the world.</a:t>
            </a:r>
          </a:p>
        </p:txBody>
      </p:sp>
    </p:spTree>
    <p:extLst>
      <p:ext uri="{BB962C8B-B14F-4D97-AF65-F5344CB8AC3E}">
        <p14:creationId xmlns:p14="http://schemas.microsoft.com/office/powerpoint/2010/main" val="4123197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CD7E83C-E100-6BC4-4CBC-C5AC7A424DD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6287D16-C325-C65F-CBE9-D41764F92CBB}"/>
              </a:ext>
            </a:extLst>
          </p:cNvPr>
          <p:cNvSpPr txBox="1"/>
          <p:nvPr/>
        </p:nvSpPr>
        <p:spPr>
          <a:xfrm>
            <a:off x="920033" y="539363"/>
            <a:ext cx="6030407"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srgbClr val="183E53"/>
                </a:solidFill>
                <a:effectLst/>
                <a:uLnTx/>
                <a:uFillTx/>
                <a:latin typeface="Arial Black" panose="020B0A04020102020204" pitchFamily="34" charset="0"/>
                <a:cs typeface="DIN Next LT Arabic Medium" panose="020B0603020203050203"/>
              </a:rPr>
              <a:t>The Title here</a:t>
            </a:r>
            <a:endParaRPr kumimoji="0" lang="en-US" sz="3200" b="1" i="0" u="none" strike="noStrike" kern="1200" cap="none" spc="0" normalizeH="0" baseline="0" noProof="0" dirty="0">
              <a:ln>
                <a:noFill/>
              </a:ln>
              <a:solidFill>
                <a:srgbClr val="183E53"/>
              </a:solidFill>
              <a:effectLst/>
              <a:uLnTx/>
              <a:uFillTx/>
              <a:latin typeface="Arial Black" panose="020B0A04020102020204" pitchFamily="34" charset="0"/>
              <a:cs typeface="DIN Next LT Arabic Medium" panose="020B0603020203050203"/>
            </a:endParaRPr>
          </a:p>
        </p:txBody>
      </p:sp>
      <p:sp>
        <p:nvSpPr>
          <p:cNvPr id="6" name="TextBox 5">
            <a:extLst>
              <a:ext uri="{FF2B5EF4-FFF2-40B4-BE49-F238E27FC236}">
                <a16:creationId xmlns:a16="http://schemas.microsoft.com/office/drawing/2014/main" id="{6B349467-71AA-0AB4-07EB-B5AFE8AA97C4}"/>
              </a:ext>
            </a:extLst>
          </p:cNvPr>
          <p:cNvSpPr txBox="1"/>
          <p:nvPr/>
        </p:nvSpPr>
        <p:spPr>
          <a:xfrm>
            <a:off x="1031546" y="1478081"/>
            <a:ext cx="6462074" cy="3901837"/>
          </a:xfrm>
          <a:prstGeom prst="rect">
            <a:avLst/>
          </a:prstGeom>
          <a:noFill/>
        </p:spPr>
        <p:txBody>
          <a:bodyPr wrap="square">
            <a:spAutoFit/>
          </a:bodyPr>
          <a:lstStyle/>
          <a:p>
            <a:pPr>
              <a:lnSpc>
                <a:spcPct val="150000"/>
              </a:lnSpc>
            </a:pPr>
            <a:r>
              <a:rPr kumimoji="0" lang="en-US" sz="2400" b="0" i="0" u="none" strike="noStrike" kern="1200" cap="none" spc="0" normalizeH="0" baseline="0" noProof="0">
                <a:ln>
                  <a:noFill/>
                </a:ln>
                <a:effectLst/>
                <a:uLnTx/>
                <a:uFillTx/>
                <a:latin typeface="Arial" panose="020B0604020202020204" pitchFamily="34" charset="0"/>
                <a:cs typeface="Arial" panose="020B0604020202020204" pitchFamily="34" charset="0"/>
              </a:rPr>
              <a:t>The slide contains here</a:t>
            </a:r>
          </a:p>
          <a:p>
            <a:pPr marL="342900" indent="-342900" algn="just">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A comprehensive education develops:  </a:t>
            </a:r>
          </a:p>
          <a:p>
            <a:pPr marL="800100" lvl="1" indent="-342900" algn="just">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Leadership skills  </a:t>
            </a:r>
          </a:p>
          <a:p>
            <a:pPr marL="800100" lvl="1" indent="-342900" algn="just">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 Integrity  </a:t>
            </a:r>
          </a:p>
          <a:p>
            <a:pPr marL="800100" lvl="1" indent="-342900" algn="just">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Social responsibility</a:t>
            </a:r>
          </a:p>
          <a:p>
            <a:pPr marL="342900" indent="-342900" algn="just">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Achieved through:  </a:t>
            </a:r>
          </a:p>
          <a:p>
            <a:pPr marL="800100" lvl="1" indent="-342900" algn="just">
              <a:lnSpc>
                <a:spcPct val="150000"/>
              </a:lnSpc>
              <a:buFont typeface="Arial" panose="020B0604020202020204" pitchFamily="34" charset="0"/>
              <a:buChar char="•"/>
            </a:pPr>
            <a:r>
              <a:rPr lang="en-US" sz="2400">
                <a:latin typeface="Arial" panose="020B0604020202020204" pitchFamily="34" charset="0"/>
                <a:cs typeface="Arial" panose="020B0604020202020204" pitchFamily="34" charset="0"/>
              </a:rPr>
              <a:t>Rigorous academic programs</a:t>
            </a:r>
            <a:endParaRPr lang="en-US" sz="2400"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CF1DAA43-AFD9-B9CE-3CD3-279248C70FC7}"/>
              </a:ext>
            </a:extLst>
          </p:cNvPr>
          <p:cNvPicPr>
            <a:picLocks noChangeAspect="1"/>
          </p:cNvPicPr>
          <p:nvPr/>
        </p:nvPicPr>
        <p:blipFill>
          <a:blip r:embed="rId3"/>
          <a:stretch>
            <a:fillRect/>
          </a:stretch>
        </p:blipFill>
        <p:spPr>
          <a:xfrm>
            <a:off x="7315201" y="1380758"/>
            <a:ext cx="4360126" cy="4096481"/>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858454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2B990F4-9EE0-0A23-CB65-8452800531D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7D1EC19-10DE-4F42-6B48-54110CF1F89D}"/>
              </a:ext>
            </a:extLst>
          </p:cNvPr>
          <p:cNvPicPr>
            <a:picLocks noChangeAspect="1"/>
          </p:cNvPicPr>
          <p:nvPr/>
        </p:nvPicPr>
        <p:blipFill>
          <a:blip r:embed="rId3"/>
          <a:stretch>
            <a:fillRect/>
          </a:stretch>
        </p:blipFill>
        <p:spPr>
          <a:xfrm>
            <a:off x="2163337" y="289932"/>
            <a:ext cx="7227832" cy="534543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7887805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363</TotalTime>
  <Words>155</Words>
  <Application>Microsoft Office PowerPoint</Application>
  <PresentationFormat>Widescreen</PresentationFormat>
  <Paragraphs>16</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Arial Black</vt:lpstr>
      <vt:lpstr>Calibri</vt:lpstr>
      <vt:lpstr>Calibri Light</vt:lpstr>
      <vt:lpstr>Office Theme</vt:lpstr>
      <vt:lpstr>1_Office Theme</vt:lpstr>
      <vt:lpstr>Presentation Title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shamma.2023@outlook.com</dc:creator>
  <cp:lastModifiedBy>Papiya Bhattacharya</cp:lastModifiedBy>
  <cp:revision>26</cp:revision>
  <dcterms:created xsi:type="dcterms:W3CDTF">2023-07-18T05:36:51Z</dcterms:created>
  <dcterms:modified xsi:type="dcterms:W3CDTF">2026-01-19T05:17:36Z</dcterms:modified>
</cp:coreProperties>
</file>